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7" r:id="rId8"/>
    <p:sldId id="265" r:id="rId9"/>
    <p:sldId id="266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7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ln>
                  <a:solidFill>
                    <a:srgbClr val="0000FF"/>
                  </a:solidFill>
                </a:ln>
                <a:solidFill>
                  <a:srgbClr val="FFC000"/>
                </a:solidFill>
              </a:rPr>
              <a:t>Проект «Моя семья»</a:t>
            </a:r>
            <a:endParaRPr lang="ru-RU" sz="7200" b="1" i="1" dirty="0">
              <a:ln>
                <a:solidFill>
                  <a:srgbClr val="0000FF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285992"/>
            <a:ext cx="6400800" cy="3714776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Средняя группа «</a:t>
            </a:r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Дюймовочка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»</a:t>
            </a:r>
          </a:p>
          <a:p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r"/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Воспитатель: </a:t>
            </a:r>
            <a:r>
              <a:rPr lang="ru-RU" sz="2800" dirty="0" err="1" smtClean="0">
                <a:solidFill>
                  <a:srgbClr val="FF0000"/>
                </a:solidFill>
                <a:latin typeface="Arial Black" pitchFamily="34" charset="0"/>
              </a:rPr>
              <a:t>Будаева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 С.Ю.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D:\Фото новой группы\Новая папка (2)\DSC_0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25000" cy="3429000"/>
          </a:xfrm>
          <a:prstGeom prst="rect">
            <a:avLst/>
          </a:prstGeom>
          <a:noFill/>
        </p:spPr>
      </p:pic>
      <p:pic>
        <p:nvPicPr>
          <p:cNvPr id="17412" name="Picture 4" descr="D:\Фото новой группы\Новая папка (2)\DSC_0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0"/>
            <a:ext cx="2025000" cy="3429000"/>
          </a:xfrm>
          <a:prstGeom prst="rect">
            <a:avLst/>
          </a:prstGeom>
          <a:noFill/>
        </p:spPr>
      </p:pic>
      <p:pic>
        <p:nvPicPr>
          <p:cNvPr id="17413" name="Picture 5" descr="D:\Фото новой группы\Новая папка (2)\DSC_01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0"/>
            <a:ext cx="2025000" cy="3429000"/>
          </a:xfrm>
          <a:prstGeom prst="rect">
            <a:avLst/>
          </a:prstGeom>
          <a:noFill/>
        </p:spPr>
      </p:pic>
      <p:pic>
        <p:nvPicPr>
          <p:cNvPr id="17414" name="Picture 6" descr="D:\Фото новой группы\Новая папка (2)\DSC_01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0"/>
            <a:ext cx="2025000" cy="3429000"/>
          </a:xfrm>
          <a:prstGeom prst="rect">
            <a:avLst/>
          </a:prstGeom>
          <a:noFill/>
        </p:spPr>
      </p:pic>
      <p:pic>
        <p:nvPicPr>
          <p:cNvPr id="17415" name="Picture 7" descr="D:\Фото новой группы\Новая папка (2)\DSC_01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72290"/>
            <a:ext cx="2025000" cy="3385710"/>
          </a:xfrm>
          <a:prstGeom prst="rect">
            <a:avLst/>
          </a:prstGeom>
          <a:noFill/>
        </p:spPr>
      </p:pic>
      <p:pic>
        <p:nvPicPr>
          <p:cNvPr id="17416" name="Picture 8" descr="D:\Фото новой группы\Новая папка (2)\DSC_01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70" y="3429000"/>
            <a:ext cx="2025000" cy="3429000"/>
          </a:xfrm>
          <a:prstGeom prst="rect">
            <a:avLst/>
          </a:prstGeom>
          <a:noFill/>
        </p:spPr>
      </p:pic>
      <p:pic>
        <p:nvPicPr>
          <p:cNvPr id="17417" name="Picture 9" descr="D:\Фото новой группы\Новая папка (2)\DSC_01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2" y="3429000"/>
            <a:ext cx="2025000" cy="3429000"/>
          </a:xfrm>
          <a:prstGeom prst="rect">
            <a:avLst/>
          </a:prstGeom>
          <a:noFill/>
        </p:spPr>
      </p:pic>
      <p:pic>
        <p:nvPicPr>
          <p:cNvPr id="17418" name="Picture 10" descr="D:\Фото новой группы\Новая папка (2)\DSC_01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3429000"/>
            <a:ext cx="2025000" cy="3429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Фото новой группы\Новая папка (2)\DSC_0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25000" cy="3357562"/>
          </a:xfrm>
          <a:prstGeom prst="rect">
            <a:avLst/>
          </a:prstGeom>
          <a:noFill/>
        </p:spPr>
      </p:pic>
      <p:pic>
        <p:nvPicPr>
          <p:cNvPr id="18435" name="Picture 3" descr="D:\Фото новой группы\Новая папка (2)\DSC_0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0"/>
            <a:ext cx="2025000" cy="3357562"/>
          </a:xfrm>
          <a:prstGeom prst="rect">
            <a:avLst/>
          </a:prstGeom>
          <a:noFill/>
        </p:spPr>
      </p:pic>
      <p:pic>
        <p:nvPicPr>
          <p:cNvPr id="18436" name="Picture 4" descr="D:\Фото новой группы\Новая папка (2)\DSC_01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0"/>
            <a:ext cx="2025000" cy="3286124"/>
          </a:xfrm>
          <a:prstGeom prst="rect">
            <a:avLst/>
          </a:prstGeom>
          <a:noFill/>
        </p:spPr>
      </p:pic>
      <p:pic>
        <p:nvPicPr>
          <p:cNvPr id="18437" name="Picture 5" descr="D:\Фото новой группы\Новая папка (2)\DSC_01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0"/>
            <a:ext cx="2025000" cy="3429000"/>
          </a:xfrm>
          <a:prstGeom prst="rect">
            <a:avLst/>
          </a:prstGeom>
          <a:noFill/>
        </p:spPr>
      </p:pic>
      <p:pic>
        <p:nvPicPr>
          <p:cNvPr id="18438" name="Picture 6" descr="D:\Фото новой группы\Новая папка (2)\DSC_01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0438"/>
            <a:ext cx="2025000" cy="3357562"/>
          </a:xfrm>
          <a:prstGeom prst="rect">
            <a:avLst/>
          </a:prstGeom>
          <a:noFill/>
        </p:spPr>
      </p:pic>
      <p:pic>
        <p:nvPicPr>
          <p:cNvPr id="18439" name="Picture 7" descr="D:\Фото новой группы\Новая папка (2)\DSC_013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19000" y="3500438"/>
            <a:ext cx="2025000" cy="3357562"/>
          </a:xfrm>
          <a:prstGeom prst="rect">
            <a:avLst/>
          </a:prstGeom>
          <a:noFill/>
        </p:spPr>
      </p:pic>
      <p:pic>
        <p:nvPicPr>
          <p:cNvPr id="18440" name="Picture 8" descr="D:\Фото новой группы\Новая папка (2)\DSC_014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71670" y="3500438"/>
            <a:ext cx="4899802" cy="3357562"/>
          </a:xfrm>
          <a:prstGeom prst="rect">
            <a:avLst/>
          </a:prstGeom>
          <a:noFill/>
        </p:spPr>
      </p:pic>
      <p:pic>
        <p:nvPicPr>
          <p:cNvPr id="9" name="Picture 2" descr="D:\Фото новой группы\Новая папка (2)\DSC_014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500034" y="5643578"/>
            <a:ext cx="3429024" cy="121442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Фото – выставка «Моя семья»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6226196"/>
          </a:xfrm>
        </p:spPr>
        <p:txBody>
          <a:bodyPr>
            <a:normAutofit fontScale="90000"/>
          </a:bodyPr>
          <a:lstStyle/>
          <a:p>
            <a:pPr algn="l"/>
            <a:r>
              <a:rPr lang="ru-RU" i="1" dirty="0" smtClean="0"/>
              <a:t>            </a:t>
            </a:r>
            <a:r>
              <a:rPr lang="ru-RU" sz="6700" b="1" i="1" dirty="0" smtClean="0">
                <a:solidFill>
                  <a:srgbClr val="7030A0"/>
                </a:solidFill>
              </a:rPr>
              <a:t>Паспорт </a:t>
            </a:r>
            <a:r>
              <a:rPr lang="ru-RU" sz="6700" b="1" i="1" dirty="0" smtClean="0">
                <a:solidFill>
                  <a:srgbClr val="7030A0"/>
                </a:solidFill>
              </a:rPr>
              <a:t>проекта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u="sng" dirty="0" smtClean="0">
                <a:solidFill>
                  <a:srgbClr val="0000FF"/>
                </a:solidFill>
                <a:latin typeface="Monotype Corsiva" pitchFamily="66" charset="0"/>
              </a:rPr>
              <a:t>Название </a:t>
            </a:r>
            <a:r>
              <a:rPr lang="ru-RU" b="1" u="sng" dirty="0" smtClean="0">
                <a:solidFill>
                  <a:srgbClr val="0000FF"/>
                </a:solidFill>
                <a:latin typeface="Monotype Corsiva" pitchFamily="66" charset="0"/>
              </a:rPr>
              <a:t>проекта: 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«Моя семья!»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u="sng" dirty="0" smtClean="0">
                <a:solidFill>
                  <a:srgbClr val="0000FF"/>
                </a:solidFill>
                <a:latin typeface="Monotype Corsiva" pitchFamily="66" charset="0"/>
              </a:rPr>
              <a:t>Вид проекта: 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игровой, творческий, информационно-познавательный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u="sng" dirty="0" smtClean="0">
                <a:solidFill>
                  <a:srgbClr val="0000FF"/>
                </a:solidFill>
                <a:latin typeface="Monotype Corsiva" pitchFamily="66" charset="0"/>
              </a:rPr>
              <a:t>Возраст участников: 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дети 4-5 лет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u="sng" dirty="0" smtClean="0">
                <a:solidFill>
                  <a:srgbClr val="0000FF"/>
                </a:solidFill>
                <a:latin typeface="Monotype Corsiva" pitchFamily="66" charset="0"/>
              </a:rPr>
              <a:t>Продолжительность проекта: 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3 недели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u="sng" dirty="0" smtClean="0">
                <a:solidFill>
                  <a:srgbClr val="0000FF"/>
                </a:solidFill>
                <a:latin typeface="Monotype Corsiva" pitchFamily="66" charset="0"/>
              </a:rPr>
              <a:t>Участники проекта: 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дети группы, воспитатель, родители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Цели и задачи проекта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038600" cy="4768865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5100" b="1" dirty="0" smtClean="0">
                <a:solidFill>
                  <a:srgbClr val="0000FF"/>
                </a:solidFill>
              </a:rPr>
              <a:t>Цель </a:t>
            </a:r>
            <a:r>
              <a:rPr lang="ru-RU" sz="5100" b="1" dirty="0" smtClean="0">
                <a:solidFill>
                  <a:srgbClr val="0000FF"/>
                </a:solidFill>
              </a:rPr>
              <a:t>проекта:</a:t>
            </a:r>
            <a:r>
              <a:rPr lang="ru-RU" sz="5100" dirty="0" smtClean="0">
                <a:solidFill>
                  <a:srgbClr val="0000FF"/>
                </a:solidFill>
              </a:rPr>
              <a:t> формирование представления о семье и её членах.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038600" cy="521497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0000FF"/>
                </a:solidFill>
              </a:rPr>
              <a:t>      Задачи </a:t>
            </a:r>
            <a:r>
              <a:rPr lang="ru-RU" sz="4400" b="1" dirty="0" smtClean="0">
                <a:solidFill>
                  <a:srgbClr val="0000FF"/>
                </a:solidFill>
              </a:rPr>
              <a:t>проекта:</a:t>
            </a:r>
            <a:endParaRPr lang="ru-RU" sz="4400" dirty="0" smtClean="0">
              <a:solidFill>
                <a:srgbClr val="0000FF"/>
              </a:solidFill>
            </a:endParaRPr>
          </a:p>
          <a:p>
            <a:pPr lvl="0"/>
            <a:r>
              <a:rPr lang="ru-RU" sz="4400" dirty="0" smtClean="0">
                <a:solidFill>
                  <a:srgbClr val="0000FF"/>
                </a:solidFill>
              </a:rPr>
              <a:t>Вызвать положительные эмоции в беседе о семье, развивать умение выражать свои чувства (радость, нежность).</a:t>
            </a:r>
          </a:p>
          <a:p>
            <a:pPr lvl="0"/>
            <a:r>
              <a:rPr lang="ru-RU" sz="4400" dirty="0" smtClean="0">
                <a:solidFill>
                  <a:srgbClr val="0000FF"/>
                </a:solidFill>
              </a:rPr>
              <a:t>Познакомить детей с понятиями «семья», «имя», «фамилия».</a:t>
            </a:r>
          </a:p>
          <a:p>
            <a:pPr lvl="0"/>
            <a:r>
              <a:rPr lang="ru-RU" sz="4400" dirty="0" smtClean="0">
                <a:solidFill>
                  <a:srgbClr val="0000FF"/>
                </a:solidFill>
              </a:rPr>
              <a:t>Учить называть членов своей семьи: мама, папа, брат, сестра, бабушка, дедушка.</a:t>
            </a:r>
          </a:p>
          <a:p>
            <a:pPr lvl="0"/>
            <a:r>
              <a:rPr lang="ru-RU" sz="4400" dirty="0" smtClean="0">
                <a:solidFill>
                  <a:srgbClr val="0000FF"/>
                </a:solidFill>
              </a:rPr>
              <a:t>Способствовать активному вовлечению родителей в совместную деятельность с ребенком в условиях семьи и детского сада.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40312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7030A0"/>
                </a:solidFill>
              </a:rPr>
              <a:t>      Предполагаемые </a:t>
            </a:r>
            <a:r>
              <a:rPr lang="ru-RU" sz="3600" b="1" dirty="0" smtClean="0">
                <a:solidFill>
                  <a:srgbClr val="7030A0"/>
                </a:solidFill>
              </a:rPr>
              <a:t>итоги реализации </a:t>
            </a:r>
            <a:r>
              <a:rPr lang="ru-RU" sz="3600" b="1" dirty="0" smtClean="0">
                <a:solidFill>
                  <a:srgbClr val="7030A0"/>
                </a:solidFill>
              </a:rPr>
              <a:t>            проекта</a:t>
            </a:r>
            <a:r>
              <a:rPr lang="ru-RU" sz="3600" b="1" dirty="0" smtClean="0">
                <a:solidFill>
                  <a:srgbClr val="7030A0"/>
                </a:solidFill>
              </a:rPr>
              <a:t>: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solidFill>
                  <a:srgbClr val="0000FF"/>
                </a:solidFill>
              </a:rPr>
              <a:t>1. Знание информации о семье.</a:t>
            </a:r>
            <a:br>
              <a:rPr lang="ru-RU" sz="3100" dirty="0" smtClean="0">
                <a:solidFill>
                  <a:srgbClr val="0000FF"/>
                </a:solidFill>
              </a:rPr>
            </a:br>
            <a:r>
              <a:rPr lang="ru-RU" sz="3100" dirty="0" smtClean="0">
                <a:solidFill>
                  <a:srgbClr val="0000FF"/>
                </a:solidFill>
              </a:rPr>
              <a:t>2. Понимание значимости семьи в жизни человека.</a:t>
            </a:r>
            <a:br>
              <a:rPr lang="ru-RU" sz="3100" dirty="0" smtClean="0">
                <a:solidFill>
                  <a:srgbClr val="0000FF"/>
                </a:solidFill>
              </a:rPr>
            </a:br>
            <a:r>
              <a:rPr lang="ru-RU" sz="3100" dirty="0" smtClean="0">
                <a:solidFill>
                  <a:srgbClr val="0000FF"/>
                </a:solidFill>
              </a:rPr>
              <a:t>3. Умение организовывать сюжетно-ролевые игры на основе имеющихся знаний о семье.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-2"/>
          <a:ext cx="9001156" cy="6962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6929454"/>
              </a:tblGrid>
              <a:tr h="4619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Этапы</a:t>
                      </a:r>
                      <a:r>
                        <a:rPr lang="ru-RU" sz="1400" baseline="0" dirty="0" smtClean="0"/>
                        <a:t> проекта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Содержание</a:t>
                      </a:r>
                      <a:r>
                        <a:rPr lang="ru-RU" sz="1600" baseline="0" dirty="0" smtClean="0"/>
                        <a:t> деятельности</a:t>
                      </a:r>
                      <a:endParaRPr lang="ru-RU" sz="1600" dirty="0"/>
                    </a:p>
                  </a:txBody>
                  <a:tcPr/>
                </a:tc>
              </a:tr>
              <a:tr h="124392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1.Подготовительный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опрос детей: «Что я знаю о семье?»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определение темы, целей, задач, содержание проекта, прогнозирование результата;</a:t>
                      </a:r>
                    </a:p>
                    <a:p>
                      <a:pPr>
                        <a:buFontTx/>
                        <a:buNone/>
                      </a:pPr>
                      <a:endParaRPr lang="ru-RU" dirty="0"/>
                    </a:p>
                  </a:txBody>
                  <a:tcPr/>
                </a:tc>
              </a:tr>
              <a:tr h="382745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2.Основной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НОД из цикла «Я и моя семья».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Познавательное «Моя семья».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Рисование «Моя семья».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Чтение художественной литературы.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«Сестрица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Аленушка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братец Иванушка»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«Гуси-лебеди»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Дидактические игры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Сюжетно-ролевые игры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Беседы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«Выходной день в моей семье»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«Как я помогаю дома»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«Кем работают твои родители?»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Пальчиковая гимнастика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Фото - выставка «Моя семья»</a:t>
                      </a:r>
                    </a:p>
                  </a:txBody>
                  <a:tcPr/>
                </a:tc>
              </a:tr>
              <a:tr h="132465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3.Заключительный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Обработка результатов по реализации проекта.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Презентация проекта «Моя семья»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Фото новой группы\DSCN0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4572032" cy="4910134"/>
          </a:xfrm>
          <a:prstGeom prst="rect">
            <a:avLst/>
          </a:prstGeom>
          <a:noFill/>
        </p:spPr>
      </p:pic>
      <p:pic>
        <p:nvPicPr>
          <p:cNvPr id="3076" name="Picture 4" descr="D:\Фото новой группы\DSCN0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290"/>
            <a:ext cx="4572000" cy="4786347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0" y="0"/>
            <a:ext cx="4429124" cy="171448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Сюжетно – ролевые игры</a:t>
            </a:r>
            <a:endParaRPr lang="ru-RU" sz="2400" b="1" dirty="0">
              <a:ln w="12700">
                <a:solidFill>
                  <a:srgbClr val="0000FF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Фото новой группы\DSCN0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"/>
            <a:ext cx="3643338" cy="3429000"/>
          </a:xfrm>
          <a:prstGeom prst="rect">
            <a:avLst/>
          </a:prstGeom>
          <a:noFill/>
        </p:spPr>
      </p:pic>
      <p:pic>
        <p:nvPicPr>
          <p:cNvPr id="21507" name="Picture 3" descr="D:\Фото 2015\DSC_0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0"/>
            <a:ext cx="3214710" cy="6286520"/>
          </a:xfrm>
          <a:prstGeom prst="rect">
            <a:avLst/>
          </a:prstGeom>
          <a:noFill/>
        </p:spPr>
      </p:pic>
      <p:pic>
        <p:nvPicPr>
          <p:cNvPr id="21508" name="Picture 4" descr="D:\Фото новой группы\DSCN01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429000"/>
            <a:ext cx="540000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Фото новой группы\Новая папка (2)\DSC_0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714908" cy="3600000"/>
          </a:xfrm>
          <a:prstGeom prst="rect">
            <a:avLst/>
          </a:prstGeo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143116"/>
            <a:ext cx="4000528" cy="447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вал 3"/>
          <p:cNvSpPr/>
          <p:nvPr/>
        </p:nvSpPr>
        <p:spPr>
          <a:xfrm>
            <a:off x="500034" y="4286256"/>
            <a:ext cx="4071966" cy="214314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Рисование «Моя семья»</a:t>
            </a:r>
            <a:endParaRPr lang="ru-RU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Фото новой группы\Новая папка (2)\DSC_0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2" cy="3143248"/>
          </a:xfrm>
          <a:prstGeom prst="rect">
            <a:avLst/>
          </a:prstGeom>
          <a:noFill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4686"/>
            <a:ext cx="4572000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86124"/>
            <a:ext cx="4357686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0"/>
            <a:ext cx="4500562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Овал 6"/>
          <p:cNvSpPr/>
          <p:nvPr/>
        </p:nvSpPr>
        <p:spPr>
          <a:xfrm>
            <a:off x="5143504" y="2500306"/>
            <a:ext cx="3071834" cy="142876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Лепка «Цветы для мамы»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240</Words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Проект «Моя семья»</vt:lpstr>
      <vt:lpstr>            Паспорт проекта  Название проекта: «Моя семья!» Вид проекта: игровой, творческий, информационно-познавательный Возраст участников: дети 4-5 лет Продолжительность проекта: 3 недели Участники проекта: дети группы, воспитатель, родители </vt:lpstr>
      <vt:lpstr>Цели и задачи проекта</vt:lpstr>
      <vt:lpstr>      Предполагаемые итоги реализации             проекта: 1. Знание информации о семье. 2. Понимание значимости семьи в жизни человека. 3. Умение организовывать сюжетно-ролевые игры на основе имеющихся знаний о семье.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«Моя семья»</dc:title>
  <dc:creator>Администратор</dc:creator>
  <cp:lastModifiedBy>Пользователь Windows</cp:lastModifiedBy>
  <cp:revision>8</cp:revision>
  <dcterms:created xsi:type="dcterms:W3CDTF">2015-10-27T13:09:20Z</dcterms:created>
  <dcterms:modified xsi:type="dcterms:W3CDTF">2015-10-27T15:35:21Z</dcterms:modified>
</cp:coreProperties>
</file>